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56" r:id="rId3"/>
    <p:sldId id="257" r:id="rId4"/>
    <p:sldId id="266" r:id="rId5"/>
    <p:sldId id="267" r:id="rId6"/>
    <p:sldId id="268" r:id="rId7"/>
    <p:sldId id="258" r:id="rId8"/>
    <p:sldId id="269" r:id="rId9"/>
    <p:sldId id="259" r:id="rId10"/>
    <p:sldId id="260" r:id="rId11"/>
    <p:sldId id="270" r:id="rId12"/>
    <p:sldId id="264" r:id="rId13"/>
    <p:sldId id="265" r:id="rId14"/>
    <p:sldId id="262" r:id="rId15"/>
    <p:sldId id="261" r:id="rId16"/>
    <p:sldId id="272" r:id="rId17"/>
    <p:sldId id="271" r:id="rId18"/>
  </p:sldIdLst>
  <p:sldSz cx="9144000" cy="6858000" type="screen4x3"/>
  <p:notesSz cx="6858000" cy="914400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DE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0" d="100"/>
          <a:sy n="120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 smtClean="0"/>
              <a:t>Klicka här för att ändra format på underrubrik i bakgrunden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1276788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08617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52401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46880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658511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478000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286905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470916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36444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068247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 smtClean="0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05658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 smtClean="0"/>
              <a:t>Klicka här för att ändra format</a:t>
            </a:r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B8D1F-8C4D-3B47-9C48-93E30A027C48}" type="datetimeFigureOut">
              <a:rPr lang="sv-SE" smtClean="0"/>
              <a:t>20-01-08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D8B70-5F28-544F-B35C-4F5D64C32339}" type="slidenum">
              <a:rPr lang="sv-SE" smtClean="0"/>
              <a:t>‹Nr.›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88606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image" Target="../media/image6.png"/><Relationship Id="rId20" Type="http://schemas.openxmlformats.org/officeDocument/2006/relationships/image" Target="../media/image34.png"/><Relationship Id="rId10" Type="http://schemas.openxmlformats.org/officeDocument/2006/relationships/image" Target="../media/image17.png"/><Relationship Id="rId11" Type="http://schemas.openxmlformats.org/officeDocument/2006/relationships/image" Target="../media/image30.png"/><Relationship Id="rId12" Type="http://schemas.openxmlformats.org/officeDocument/2006/relationships/image" Target="../media/image25.png"/><Relationship Id="rId13" Type="http://schemas.openxmlformats.org/officeDocument/2006/relationships/image" Target="../media/image26.png"/><Relationship Id="rId14" Type="http://schemas.openxmlformats.org/officeDocument/2006/relationships/image" Target="../media/image7.png"/><Relationship Id="rId15" Type="http://schemas.openxmlformats.org/officeDocument/2006/relationships/image" Target="../media/image8.png"/><Relationship Id="rId16" Type="http://schemas.openxmlformats.org/officeDocument/2006/relationships/image" Target="../media/image5.png"/><Relationship Id="rId17" Type="http://schemas.openxmlformats.org/officeDocument/2006/relationships/image" Target="../media/image31.png"/><Relationship Id="rId18" Type="http://schemas.openxmlformats.org/officeDocument/2006/relationships/image" Target="../media/image32.png"/><Relationship Id="rId19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28.png"/><Relationship Id="rId7" Type="http://schemas.openxmlformats.org/officeDocument/2006/relationships/image" Target="../media/image29.png"/><Relationship Id="rId8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g"/><Relationship Id="rId3" Type="http://schemas.openxmlformats.org/officeDocument/2006/relationships/image" Target="../media/image1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sv-SE" b="1" dirty="0" smtClean="0"/>
              <a:t>Slutprojekt</a:t>
            </a:r>
            <a:br>
              <a:rPr lang="sv-SE" b="1" dirty="0" smtClean="0"/>
            </a:br>
            <a:r>
              <a:rPr lang="sv-SE" sz="3600" dirty="0" err="1" smtClean="0"/>
              <a:t>Javascript</a:t>
            </a:r>
            <a:r>
              <a:rPr lang="sv-SE" sz="3600" dirty="0" smtClean="0"/>
              <a:t> 1</a:t>
            </a:r>
            <a:r>
              <a:rPr lang="sv-SE" dirty="0" smtClean="0"/>
              <a:t> 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1943171" y="2478043"/>
            <a:ext cx="5488982" cy="381593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sv-SE" sz="3600" dirty="0" smtClean="0"/>
              <a:t>Camilla Eriksson</a:t>
            </a:r>
          </a:p>
          <a:p>
            <a:pPr marL="0" indent="0" algn="ctr">
              <a:buNone/>
            </a:pPr>
            <a:r>
              <a:rPr lang="sv-SE" sz="3600" dirty="0" smtClean="0"/>
              <a:t>Anne-Lie Bäck</a:t>
            </a:r>
          </a:p>
          <a:p>
            <a:pPr marL="0" indent="0" algn="ctr">
              <a:buNone/>
            </a:pPr>
            <a:r>
              <a:rPr lang="sv-SE" sz="3600" dirty="0" smtClean="0"/>
              <a:t>Markus Karlsson</a:t>
            </a:r>
          </a:p>
          <a:p>
            <a:pPr marL="0" indent="0" algn="ctr">
              <a:buNone/>
            </a:pPr>
            <a:r>
              <a:rPr lang="sv-SE" sz="3600" dirty="0" smtClean="0"/>
              <a:t>Lisa Bengtsson</a:t>
            </a:r>
            <a:endParaRPr lang="sv-SE" sz="3600" dirty="0"/>
          </a:p>
        </p:txBody>
      </p:sp>
      <p:pic>
        <p:nvPicPr>
          <p:cNvPr id="5" name="Bildobjekt 4" descr="bad_cloud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619629"/>
            <a:ext cx="2126779" cy="1103537"/>
          </a:xfrm>
          <a:prstGeom prst="rect">
            <a:avLst/>
          </a:prstGeom>
        </p:spPr>
      </p:pic>
      <p:pic>
        <p:nvPicPr>
          <p:cNvPr id="6" name="Bildobjekt 5" descr="bad_cloud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8751" y="1947841"/>
            <a:ext cx="2076956" cy="946996"/>
          </a:xfrm>
          <a:prstGeom prst="rect">
            <a:avLst/>
          </a:prstGeom>
        </p:spPr>
      </p:pic>
      <p:pic>
        <p:nvPicPr>
          <p:cNvPr id="7" name="Bildobjekt 6" descr="bad_cloud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924" y="4911293"/>
            <a:ext cx="2098396" cy="1040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5107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ruta 5"/>
          <p:cNvSpPr txBox="1"/>
          <p:nvPr/>
        </p:nvSpPr>
        <p:spPr>
          <a:xfrm>
            <a:off x="416975" y="137695"/>
            <a:ext cx="74781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800" dirty="0" smtClean="0"/>
              <a:t>Exempel på hur spelet i sin enkelhet fungerar:</a:t>
            </a:r>
          </a:p>
        </p:txBody>
      </p:sp>
      <p:pic>
        <p:nvPicPr>
          <p:cNvPr id="21" name="Bildobjekt 20" descr="Screen Shot 2020-01-08 at 14.27.3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075" y="868856"/>
            <a:ext cx="6440848" cy="5662083"/>
          </a:xfrm>
          <a:prstGeom prst="rect">
            <a:avLst/>
          </a:prstGeom>
        </p:spPr>
      </p:pic>
      <p:sp>
        <p:nvSpPr>
          <p:cNvPr id="17" name="Rektangel 16"/>
          <p:cNvSpPr/>
          <p:nvPr/>
        </p:nvSpPr>
        <p:spPr>
          <a:xfrm>
            <a:off x="636433" y="1058221"/>
            <a:ext cx="2772833" cy="1068916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Rektangel 18"/>
          <p:cNvSpPr/>
          <p:nvPr/>
        </p:nvSpPr>
        <p:spPr>
          <a:xfrm>
            <a:off x="860691" y="4614333"/>
            <a:ext cx="1682750" cy="560917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0" name="Rektangel 19"/>
          <p:cNvSpPr/>
          <p:nvPr/>
        </p:nvSpPr>
        <p:spPr>
          <a:xfrm>
            <a:off x="860691" y="5323417"/>
            <a:ext cx="2229642" cy="857250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362331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9" grpId="0" animBg="1"/>
      <p:bldP spid="2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Screen Shot 2020-01-08 at 14.32.2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254" y="3303650"/>
            <a:ext cx="5410200" cy="2171700"/>
          </a:xfrm>
          <a:prstGeom prst="rect">
            <a:avLst/>
          </a:prstGeom>
        </p:spPr>
      </p:pic>
      <p:pic>
        <p:nvPicPr>
          <p:cNvPr id="5" name="Bildobjekt 4" descr="Screen Shot 2020-01-08 at 14.33.04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2188" y="1449013"/>
            <a:ext cx="4521200" cy="1714500"/>
          </a:xfrm>
          <a:prstGeom prst="rect">
            <a:avLst/>
          </a:prstGeom>
        </p:spPr>
      </p:pic>
      <p:sp>
        <p:nvSpPr>
          <p:cNvPr id="6" name="textruta 5"/>
          <p:cNvSpPr txBox="1"/>
          <p:nvPr/>
        </p:nvSpPr>
        <p:spPr>
          <a:xfrm>
            <a:off x="2983610" y="428386"/>
            <a:ext cx="34273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v-SE" sz="4000" dirty="0" smtClean="0"/>
              <a:t>Stjälken</a:t>
            </a:r>
            <a:endParaRPr lang="sv-SE" sz="4000" dirty="0"/>
          </a:p>
        </p:txBody>
      </p:sp>
      <p:sp>
        <p:nvSpPr>
          <p:cNvPr id="8" name="Rektangel 7"/>
          <p:cNvSpPr/>
          <p:nvPr/>
        </p:nvSpPr>
        <p:spPr>
          <a:xfrm>
            <a:off x="3270250" y="2222500"/>
            <a:ext cx="3503083" cy="23283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ektangel 8"/>
          <p:cNvSpPr/>
          <p:nvPr/>
        </p:nvSpPr>
        <p:spPr>
          <a:xfrm>
            <a:off x="2402188" y="3619500"/>
            <a:ext cx="4932062" cy="23283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253128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Vad gick bra?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Bra kommunikation</a:t>
            </a:r>
          </a:p>
          <a:p>
            <a:r>
              <a:rPr lang="sv-SE" dirty="0" err="1" smtClean="0"/>
              <a:t>GitHub</a:t>
            </a:r>
            <a:r>
              <a:rPr lang="sv-SE" dirty="0" err="1"/>
              <a:t>-</a:t>
            </a:r>
            <a:r>
              <a:rPr lang="sv-SE" dirty="0" err="1" smtClean="0"/>
              <a:t>flow</a:t>
            </a:r>
            <a:r>
              <a:rPr lang="sv-SE" dirty="0" smtClean="0"/>
              <a:t> i samband med projektfunktionen</a:t>
            </a:r>
          </a:p>
          <a:p>
            <a:r>
              <a:rPr lang="sv-SE" dirty="0" smtClean="0"/>
              <a:t>Hålla deadlines</a:t>
            </a:r>
          </a:p>
          <a:p>
            <a:r>
              <a:rPr lang="sv-SE" dirty="0" smtClean="0"/>
              <a:t>Engagemang </a:t>
            </a:r>
          </a:p>
          <a:p>
            <a:r>
              <a:rPr lang="sv-SE" dirty="0" smtClean="0"/>
              <a:t>Enighet i gruppen</a:t>
            </a:r>
          </a:p>
          <a:p>
            <a:endParaRPr lang="sv-SE" dirty="0"/>
          </a:p>
        </p:txBody>
      </p:sp>
      <p:pic>
        <p:nvPicPr>
          <p:cNvPr id="4" name="Bildobjekt 3" descr="flower_7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9765" y="4054367"/>
            <a:ext cx="1488934" cy="154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5061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Vad gick mindre bra?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Brokig start på projektet</a:t>
            </a:r>
          </a:p>
          <a:p>
            <a:r>
              <a:rPr lang="sv-SE" dirty="0" smtClean="0"/>
              <a:t>Hitta lösningar p5/</a:t>
            </a:r>
            <a:r>
              <a:rPr lang="sv-SE" dirty="0" err="1" smtClean="0"/>
              <a:t>Typescrift</a:t>
            </a:r>
            <a:endParaRPr lang="sv-SE" dirty="0" smtClean="0"/>
          </a:p>
          <a:p>
            <a:r>
              <a:rPr lang="sv-SE" dirty="0" smtClean="0"/>
              <a:t>Jul - svårt med ett grupparbete över så många röda dagar</a:t>
            </a:r>
          </a:p>
          <a:p>
            <a:r>
              <a:rPr lang="sv-SE" dirty="0" smtClean="0"/>
              <a:t>Skriva ett UML schema utan tillräcklig kunskap</a:t>
            </a:r>
          </a:p>
          <a:p>
            <a:r>
              <a:rPr lang="sv-SE" dirty="0" smtClean="0"/>
              <a:t>1 </a:t>
            </a:r>
            <a:r>
              <a:rPr lang="sv-SE" dirty="0" err="1" smtClean="0"/>
              <a:t>issue</a:t>
            </a:r>
            <a:r>
              <a:rPr lang="sv-SE" dirty="0" smtClean="0"/>
              <a:t> 1 </a:t>
            </a:r>
            <a:r>
              <a:rPr lang="sv-SE" dirty="0" err="1" smtClean="0"/>
              <a:t>branch</a:t>
            </a:r>
            <a:endParaRPr lang="sv-SE" dirty="0" smtClean="0"/>
          </a:p>
          <a:p>
            <a:endParaRPr lang="sv-SE" dirty="0" smtClean="0"/>
          </a:p>
          <a:p>
            <a:endParaRPr lang="sv-SE" dirty="0" smtClean="0"/>
          </a:p>
          <a:p>
            <a:endParaRPr lang="sv-SE" dirty="0"/>
          </a:p>
        </p:txBody>
      </p:sp>
      <p:pic>
        <p:nvPicPr>
          <p:cNvPr id="4" name="Bildobjekt 3" descr="flower_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2442" y="4911139"/>
            <a:ext cx="1366143" cy="141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786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2401269"/>
            <a:ext cx="8229600" cy="1143000"/>
          </a:xfrm>
        </p:spPr>
        <p:txBody>
          <a:bodyPr/>
          <a:lstStyle/>
          <a:p>
            <a:r>
              <a:rPr lang="sv-SE" dirty="0" smtClean="0"/>
              <a:t>Grafik </a:t>
            </a:r>
            <a:endParaRPr lang="sv-SE" dirty="0"/>
          </a:p>
        </p:txBody>
      </p:sp>
      <p:pic>
        <p:nvPicPr>
          <p:cNvPr id="6" name="Bildobjekt 5" descr="good_clou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6835" y="900904"/>
            <a:ext cx="1891532" cy="1801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9904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bad_cloud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7938" y="2516975"/>
            <a:ext cx="1739661" cy="902670"/>
          </a:xfrm>
          <a:prstGeom prst="rect">
            <a:avLst/>
          </a:prstGeom>
        </p:spPr>
      </p:pic>
      <p:pic>
        <p:nvPicPr>
          <p:cNvPr id="6" name="Bildobjekt 5" descr="bad_cloud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9679" y="336876"/>
            <a:ext cx="1698363" cy="774374"/>
          </a:xfrm>
          <a:prstGeom prst="rect">
            <a:avLst/>
          </a:prstGeom>
        </p:spPr>
      </p:pic>
      <p:pic>
        <p:nvPicPr>
          <p:cNvPr id="7" name="Bildobjekt 6" descr="bad_cloud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861" y="1295954"/>
            <a:ext cx="1805467" cy="894869"/>
          </a:xfrm>
          <a:prstGeom prst="rect">
            <a:avLst/>
          </a:prstGeom>
        </p:spPr>
      </p:pic>
      <p:pic>
        <p:nvPicPr>
          <p:cNvPr id="8" name="Bildobjekt 7" descr="beeDea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4278" y="2516975"/>
            <a:ext cx="1091196" cy="1187427"/>
          </a:xfrm>
          <a:prstGeom prst="rect">
            <a:avLst/>
          </a:prstGeom>
        </p:spPr>
      </p:pic>
      <p:pic>
        <p:nvPicPr>
          <p:cNvPr id="9" name="Bildobjekt 8" descr="beeLeft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60" y="2516975"/>
            <a:ext cx="1021192" cy="1111250"/>
          </a:xfrm>
          <a:prstGeom prst="rect">
            <a:avLst/>
          </a:prstGeom>
        </p:spPr>
      </p:pic>
      <p:pic>
        <p:nvPicPr>
          <p:cNvPr id="10" name="Bildobjekt 9" descr="bud_new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28" y="4018029"/>
            <a:ext cx="1111250" cy="1111250"/>
          </a:xfrm>
          <a:prstGeom prst="rect">
            <a:avLst/>
          </a:prstGeom>
        </p:spPr>
      </p:pic>
      <p:pic>
        <p:nvPicPr>
          <p:cNvPr id="11" name="Bildobjekt 10" descr="flower_100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073" y="4018029"/>
            <a:ext cx="1043205" cy="1082528"/>
          </a:xfrm>
          <a:prstGeom prst="rect">
            <a:avLst/>
          </a:prstGeom>
        </p:spPr>
      </p:pic>
      <p:pic>
        <p:nvPicPr>
          <p:cNvPr id="12" name="Bildobjekt 11" descr="flower_75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173" y="4028786"/>
            <a:ext cx="1070884" cy="1111250"/>
          </a:xfrm>
          <a:prstGeom prst="rect">
            <a:avLst/>
          </a:prstGeom>
        </p:spPr>
      </p:pic>
      <p:pic>
        <p:nvPicPr>
          <p:cNvPr id="13" name="Bildobjekt 12" descr="flower_25.png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806" y="4028786"/>
            <a:ext cx="1037502" cy="1075375"/>
          </a:xfrm>
          <a:prstGeom prst="rect">
            <a:avLst/>
          </a:prstGeom>
        </p:spPr>
      </p:pic>
      <p:pic>
        <p:nvPicPr>
          <p:cNvPr id="14" name="Bildobjekt 13" descr="flower_0.png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8919" y="4018029"/>
            <a:ext cx="1060518" cy="1100493"/>
          </a:xfrm>
          <a:prstGeom prst="rect">
            <a:avLst/>
          </a:prstGeom>
        </p:spPr>
      </p:pic>
      <p:pic>
        <p:nvPicPr>
          <p:cNvPr id="15" name="Bildobjekt 14" descr="good_cloud.png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28" y="336876"/>
            <a:ext cx="1834745" cy="1747715"/>
          </a:xfrm>
          <a:prstGeom prst="rect">
            <a:avLst/>
          </a:prstGeom>
        </p:spPr>
      </p:pic>
      <p:pic>
        <p:nvPicPr>
          <p:cNvPr id="16" name="Bildobjekt 15" descr="grass.png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96128"/>
            <a:ext cx="9144000" cy="1261872"/>
          </a:xfrm>
          <a:prstGeom prst="rect">
            <a:avLst/>
          </a:prstGeom>
        </p:spPr>
      </p:pic>
      <p:pic>
        <p:nvPicPr>
          <p:cNvPr id="17" name="Bildobjekt 16" descr="pot.png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741" y="5391896"/>
            <a:ext cx="1116837" cy="905023"/>
          </a:xfrm>
          <a:prstGeom prst="rect">
            <a:avLst/>
          </a:prstGeom>
        </p:spPr>
      </p:pic>
      <p:pic>
        <p:nvPicPr>
          <p:cNvPr id="18" name="Bildobjekt 17" descr="logo.png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731" y="551488"/>
            <a:ext cx="2243438" cy="1119524"/>
          </a:xfrm>
          <a:prstGeom prst="rect">
            <a:avLst/>
          </a:prstGeom>
        </p:spPr>
      </p:pic>
      <p:pic>
        <p:nvPicPr>
          <p:cNvPr id="20" name="Bildobjekt 19" descr="flower_25_brown.png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3569" y="4028786"/>
            <a:ext cx="1068738" cy="1107751"/>
          </a:xfrm>
          <a:prstGeom prst="rect">
            <a:avLst/>
          </a:prstGeom>
        </p:spPr>
      </p:pic>
      <p:pic>
        <p:nvPicPr>
          <p:cNvPr id="21" name="Bildobjekt 20" descr="flower_100_brown.png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6715" y="4028786"/>
            <a:ext cx="1070884" cy="1111250"/>
          </a:xfrm>
          <a:prstGeom prst="rect">
            <a:avLst/>
          </a:prstGeom>
        </p:spPr>
      </p:pic>
      <p:pic>
        <p:nvPicPr>
          <p:cNvPr id="22" name="Bildobjekt 21" descr="leafLeft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307" y="5271014"/>
            <a:ext cx="597699" cy="325114"/>
          </a:xfrm>
          <a:prstGeom prst="rect">
            <a:avLst/>
          </a:prstGeom>
        </p:spPr>
      </p:pic>
      <p:pic>
        <p:nvPicPr>
          <p:cNvPr id="23" name="Bildobjekt 22" descr="leafRight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1505" y="5249242"/>
            <a:ext cx="637724" cy="34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3654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457200" y="1417638"/>
            <a:ext cx="8229600" cy="1143000"/>
          </a:xfrm>
        </p:spPr>
        <p:txBody>
          <a:bodyPr/>
          <a:lstStyle/>
          <a:p>
            <a:r>
              <a:rPr lang="sv-SE" dirty="0" err="1" smtClean="0"/>
              <a:t>GrowTime</a:t>
            </a:r>
            <a:endParaRPr lang="sv-SE" dirty="0"/>
          </a:p>
        </p:txBody>
      </p:sp>
      <p:pic>
        <p:nvPicPr>
          <p:cNvPr id="4" name="Bildobjekt 3" descr="flower_10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3599" y="2560638"/>
            <a:ext cx="2816056" cy="2922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26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Framtida förbättringar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Bi-ljudet</a:t>
            </a:r>
          </a:p>
          <a:p>
            <a:r>
              <a:rPr lang="sv-SE" dirty="0" smtClean="0"/>
              <a:t>Spara </a:t>
            </a:r>
            <a:r>
              <a:rPr lang="sv-SE" dirty="0" err="1" smtClean="0"/>
              <a:t>grow</a:t>
            </a:r>
            <a:r>
              <a:rPr lang="sv-SE" dirty="0" smtClean="0"/>
              <a:t> score i </a:t>
            </a:r>
            <a:r>
              <a:rPr lang="sv-SE" dirty="0" err="1" smtClean="0"/>
              <a:t>local</a:t>
            </a:r>
            <a:r>
              <a:rPr lang="sv-SE" dirty="0" smtClean="0"/>
              <a:t> </a:t>
            </a:r>
            <a:r>
              <a:rPr lang="sv-SE" dirty="0" err="1" smtClean="0"/>
              <a:t>storage</a:t>
            </a:r>
            <a:endParaRPr lang="sv-SE" dirty="0" smtClean="0"/>
          </a:p>
          <a:p>
            <a:r>
              <a:rPr lang="sv-SE" dirty="0" smtClean="0"/>
              <a:t>Stjälken</a:t>
            </a:r>
          </a:p>
          <a:p>
            <a:r>
              <a:rPr lang="sv-SE" dirty="0" smtClean="0"/>
              <a:t>Ready, set, </a:t>
            </a:r>
            <a:r>
              <a:rPr lang="sv-SE" dirty="0" err="1"/>
              <a:t>g</a:t>
            </a:r>
            <a:r>
              <a:rPr lang="sv-SE" dirty="0" err="1" smtClean="0"/>
              <a:t>row</a:t>
            </a:r>
            <a:endParaRPr lang="sv-SE" dirty="0" smtClean="0"/>
          </a:p>
          <a:p>
            <a:endParaRPr lang="sv-SE" dirty="0"/>
          </a:p>
        </p:txBody>
      </p:sp>
      <p:pic>
        <p:nvPicPr>
          <p:cNvPr id="4" name="Bildobjekt 3" descr="gras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596128"/>
            <a:ext cx="9144000" cy="1261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5100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objekt 4" descr="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2637" y="664373"/>
            <a:ext cx="4672584" cy="2331720"/>
          </a:xfrm>
          <a:prstGeom prst="rect">
            <a:avLst/>
          </a:prstGeom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017" y="3299820"/>
            <a:ext cx="1316442" cy="1366065"/>
          </a:xfrm>
          <a:prstGeom prst="rect">
            <a:avLst/>
          </a:prstGeom>
        </p:spPr>
      </p:pic>
      <p:cxnSp>
        <p:nvCxnSpPr>
          <p:cNvPr id="9" name="Rak 8"/>
          <p:cNvCxnSpPr/>
          <p:nvPr/>
        </p:nvCxnSpPr>
        <p:spPr>
          <a:xfrm flipH="1">
            <a:off x="4571978" y="4665885"/>
            <a:ext cx="11489" cy="1049115"/>
          </a:xfrm>
          <a:prstGeom prst="line">
            <a:avLst/>
          </a:prstGeom>
          <a:ln>
            <a:solidFill>
              <a:srgbClr val="008000"/>
            </a:solidFill>
          </a:ln>
          <a:effectLst>
            <a:outerShdw blurRad="40000" dist="20000" dir="5400000" rotWithShape="0">
              <a:srgbClr val="008000">
                <a:alpha val="38000"/>
              </a:srgbClr>
            </a:outerShdw>
          </a:effectLst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Bildobjekt 10" descr="grass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958" y="5596128"/>
            <a:ext cx="9210958" cy="1261872"/>
          </a:xfrm>
          <a:prstGeom prst="rect">
            <a:avLst/>
          </a:prstGeom>
        </p:spPr>
      </p:pic>
      <p:pic>
        <p:nvPicPr>
          <p:cNvPr id="10" name="Bildobjekt 9" descr="pot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455" y="5330833"/>
            <a:ext cx="1237046" cy="100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6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Spelidé från scratch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 smtClean="0"/>
              <a:t>Gulligt spel</a:t>
            </a:r>
          </a:p>
          <a:p>
            <a:r>
              <a:rPr lang="sv-SE" dirty="0" smtClean="0"/>
              <a:t>Grafik, layouter</a:t>
            </a:r>
          </a:p>
          <a:p>
            <a:r>
              <a:rPr lang="sv-SE" dirty="0" smtClean="0"/>
              <a:t>Blomma som växer </a:t>
            </a:r>
          </a:p>
          <a:p>
            <a:r>
              <a:rPr lang="sv-SE" dirty="0" smtClean="0"/>
              <a:t>Fiender</a:t>
            </a:r>
          </a:p>
          <a:p>
            <a:r>
              <a:rPr lang="sv-SE" dirty="0" smtClean="0"/>
              <a:t>Svårighetsgrad </a:t>
            </a:r>
            <a:r>
              <a:rPr lang="mr-IN" dirty="0" smtClean="0"/>
              <a:t>–</a:t>
            </a:r>
            <a:r>
              <a:rPr lang="sv-SE" dirty="0" smtClean="0"/>
              <a:t> vattenmätare</a:t>
            </a:r>
          </a:p>
          <a:p>
            <a:r>
              <a:rPr lang="sv-SE" dirty="0" smtClean="0"/>
              <a:t>Poäng - meter</a:t>
            </a:r>
            <a:endParaRPr lang="sv-SE" dirty="0" smtClean="0"/>
          </a:p>
          <a:p>
            <a:endParaRPr lang="sv-SE" dirty="0" smtClean="0"/>
          </a:p>
        </p:txBody>
      </p:sp>
      <p:pic>
        <p:nvPicPr>
          <p:cNvPr id="6" name="Bildobjekt 5" descr="bud_n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5262" y="274638"/>
            <a:ext cx="1100653" cy="1100653"/>
          </a:xfrm>
          <a:prstGeom prst="rect">
            <a:avLst/>
          </a:prstGeom>
        </p:spPr>
      </p:pic>
      <p:pic>
        <p:nvPicPr>
          <p:cNvPr id="7" name="Bildobjekt 6" descr="beeRigh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5278327"/>
            <a:ext cx="1040438" cy="1132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3408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3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00" decel="500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FlowerGrow first ideas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9202" y="172119"/>
            <a:ext cx="1220881" cy="6529061"/>
          </a:xfrm>
          <a:prstGeom prst="rect">
            <a:avLst/>
          </a:prstGeom>
        </p:spPr>
      </p:pic>
      <p:sp>
        <p:nvSpPr>
          <p:cNvPr id="6" name="textruta 5"/>
          <p:cNvSpPr txBox="1"/>
          <p:nvPr/>
        </p:nvSpPr>
        <p:spPr>
          <a:xfrm>
            <a:off x="1025138" y="641507"/>
            <a:ext cx="43300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3600" dirty="0" smtClean="0"/>
              <a:t>Våra första skisser</a:t>
            </a:r>
            <a:endParaRPr lang="sv-SE" sz="3600" dirty="0"/>
          </a:p>
        </p:txBody>
      </p:sp>
      <p:pic>
        <p:nvPicPr>
          <p:cNvPr id="7" name="Bildobjekt 6" descr="FlowerGrow first ideas_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3827" y="1853425"/>
            <a:ext cx="5110388" cy="3229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84074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FlowerGrow first ideas_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3484" y="0"/>
            <a:ext cx="58699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922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 descr="FlowerGrow first ideas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7101" y="367188"/>
            <a:ext cx="4050287" cy="5890307"/>
          </a:xfrm>
          <a:prstGeom prst="rect">
            <a:avLst/>
          </a:prstGeom>
        </p:spPr>
      </p:pic>
      <p:pic>
        <p:nvPicPr>
          <p:cNvPr id="5" name="Bildobjekt 4" descr="FlowerGrow first ideas_3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628" y="367188"/>
            <a:ext cx="4037992" cy="5523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3745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50096" y="1890966"/>
            <a:ext cx="8229600" cy="1143000"/>
          </a:xfrm>
        </p:spPr>
        <p:txBody>
          <a:bodyPr/>
          <a:lstStyle/>
          <a:p>
            <a:r>
              <a:rPr lang="sv-SE" dirty="0" smtClean="0"/>
              <a:t>Klassdiagram</a:t>
            </a:r>
            <a:endParaRPr lang="sv-SE" dirty="0"/>
          </a:p>
        </p:txBody>
      </p:sp>
      <p:pic>
        <p:nvPicPr>
          <p:cNvPr id="5" name="Bildobjekt 4" descr="p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5611" y="3422082"/>
            <a:ext cx="809969" cy="656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8582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objekt 1" descr="FlowerGrow Class Diagram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22" y="0"/>
            <a:ext cx="73420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982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80698" y="151922"/>
            <a:ext cx="8229600" cy="749676"/>
          </a:xfrm>
        </p:spPr>
        <p:txBody>
          <a:bodyPr>
            <a:normAutofit fontScale="90000"/>
          </a:bodyPr>
          <a:lstStyle/>
          <a:p>
            <a:r>
              <a:rPr lang="sv-SE" dirty="0" smtClean="0"/>
              <a:t>K    d</a:t>
            </a:r>
            <a:endParaRPr lang="sv-SE" dirty="0"/>
          </a:p>
        </p:txBody>
      </p:sp>
      <p:pic>
        <p:nvPicPr>
          <p:cNvPr id="4" name="Bildobjekt 3" descr="flower_75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9698" y="319144"/>
            <a:ext cx="429637" cy="445831"/>
          </a:xfrm>
          <a:prstGeom prst="rect">
            <a:avLst/>
          </a:prstGeom>
        </p:spPr>
      </p:pic>
      <p:pic>
        <p:nvPicPr>
          <p:cNvPr id="3" name="Bildobjekt 2" descr="Screen Shot 2020-01-08 at 20.20.3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08" y="901598"/>
            <a:ext cx="5925368" cy="5569017"/>
          </a:xfrm>
          <a:prstGeom prst="rect">
            <a:avLst/>
          </a:prstGeom>
        </p:spPr>
      </p:pic>
      <p:pic>
        <p:nvPicPr>
          <p:cNvPr id="5" name="Bildobjekt 4" descr="Screen Shot 2020-01-08 at 20.22.07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48653" y="3489862"/>
            <a:ext cx="2199415" cy="1000734"/>
          </a:xfrm>
          <a:prstGeom prst="rect">
            <a:avLst/>
          </a:prstGeom>
        </p:spPr>
      </p:pic>
      <p:pic>
        <p:nvPicPr>
          <p:cNvPr id="6" name="Bildobjekt 5" descr="Screen Shot 2020-01-08 at 20.22.2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101" y="4869347"/>
            <a:ext cx="2425203" cy="1295279"/>
          </a:xfrm>
          <a:prstGeom prst="rect">
            <a:avLst/>
          </a:prstGeom>
        </p:spPr>
      </p:pic>
      <p:pic>
        <p:nvPicPr>
          <p:cNvPr id="7" name="Bildobjekt 6" descr="Screen Shot 2020-01-08 at 20.22.32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0883" y="901598"/>
            <a:ext cx="2437185" cy="2341779"/>
          </a:xfrm>
          <a:prstGeom prst="rect">
            <a:avLst/>
          </a:prstGeom>
        </p:spPr>
      </p:pic>
      <p:sp>
        <p:nvSpPr>
          <p:cNvPr id="8" name="Rektangel 7"/>
          <p:cNvSpPr/>
          <p:nvPr/>
        </p:nvSpPr>
        <p:spPr>
          <a:xfrm>
            <a:off x="380698" y="2063750"/>
            <a:ext cx="5663326" cy="2296583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ektangel 8"/>
          <p:cNvSpPr/>
          <p:nvPr/>
        </p:nvSpPr>
        <p:spPr>
          <a:xfrm>
            <a:off x="6410883" y="892860"/>
            <a:ext cx="2437185" cy="2341779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0" name="Rektangel 9"/>
          <p:cNvSpPr/>
          <p:nvPr/>
        </p:nvSpPr>
        <p:spPr>
          <a:xfrm>
            <a:off x="380698" y="4490596"/>
            <a:ext cx="3990219" cy="779904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3" name="Rektangel 12"/>
          <p:cNvSpPr/>
          <p:nvPr/>
        </p:nvSpPr>
        <p:spPr>
          <a:xfrm>
            <a:off x="6648653" y="3489862"/>
            <a:ext cx="2199415" cy="1000734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4" name="Rektangel 13"/>
          <p:cNvSpPr/>
          <p:nvPr/>
        </p:nvSpPr>
        <p:spPr>
          <a:xfrm>
            <a:off x="380698" y="5376333"/>
            <a:ext cx="5440135" cy="1094282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5" name="Rektangel 14"/>
          <p:cNvSpPr/>
          <p:nvPr/>
        </p:nvSpPr>
        <p:spPr>
          <a:xfrm>
            <a:off x="6338101" y="4869347"/>
            <a:ext cx="2425203" cy="1295279"/>
          </a:xfrm>
          <a:prstGeom prst="rect">
            <a:avLst/>
          </a:prstGeom>
          <a:noFill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761767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3" grpId="0" animBg="1"/>
      <p:bldP spid="14" grpId="0" animBg="1"/>
      <p:bldP spid="15" grpId="0" animBg="1"/>
    </p:bldLst>
  </p:timing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4554</TotalTime>
  <Words>119</Words>
  <Application>Microsoft Macintosh PowerPoint</Application>
  <PresentationFormat>Bildspel på skärmen (4:3)</PresentationFormat>
  <Paragraphs>37</Paragraphs>
  <Slides>17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Bildrubriker</vt:lpstr>
      </vt:variant>
      <vt:variant>
        <vt:i4>17</vt:i4>
      </vt:variant>
    </vt:vector>
  </HeadingPairs>
  <TitlesOfParts>
    <vt:vector size="18" baseType="lpstr">
      <vt:lpstr>Office-tema</vt:lpstr>
      <vt:lpstr>Slutprojekt Javascript 1 </vt:lpstr>
      <vt:lpstr>PowerPoint-presentation</vt:lpstr>
      <vt:lpstr>Spelidé från scratch</vt:lpstr>
      <vt:lpstr>PowerPoint-presentation</vt:lpstr>
      <vt:lpstr>PowerPoint-presentation</vt:lpstr>
      <vt:lpstr>PowerPoint-presentation</vt:lpstr>
      <vt:lpstr>Klassdiagram</vt:lpstr>
      <vt:lpstr>PowerPoint-presentation</vt:lpstr>
      <vt:lpstr>K    d</vt:lpstr>
      <vt:lpstr>PowerPoint-presentation</vt:lpstr>
      <vt:lpstr>PowerPoint-presentation</vt:lpstr>
      <vt:lpstr>Vad gick bra?</vt:lpstr>
      <vt:lpstr>Vad gick mindre bra?</vt:lpstr>
      <vt:lpstr>Grafik </vt:lpstr>
      <vt:lpstr>PowerPoint-presentation</vt:lpstr>
      <vt:lpstr>GrowTime</vt:lpstr>
      <vt:lpstr>Framtida förbättringar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Lisa Bengtsson</dc:creator>
  <cp:lastModifiedBy>Lisa Bengtsson</cp:lastModifiedBy>
  <cp:revision>32</cp:revision>
  <cp:lastPrinted>2020-01-08T13:56:28Z</cp:lastPrinted>
  <dcterms:created xsi:type="dcterms:W3CDTF">2020-01-05T10:28:07Z</dcterms:created>
  <dcterms:modified xsi:type="dcterms:W3CDTF">2020-01-08T19:33:35Z</dcterms:modified>
</cp:coreProperties>
</file>

<file path=docProps/thumbnail.jpeg>
</file>